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3"/>
  </p:notesMasterIdLst>
  <p:handoutMasterIdLst>
    <p:handoutMasterId r:id="rId24"/>
  </p:handoutMasterIdLst>
  <p:sldIdLst>
    <p:sldId id="277" r:id="rId5"/>
    <p:sldId id="294" r:id="rId6"/>
    <p:sldId id="299" r:id="rId7"/>
    <p:sldId id="296" r:id="rId8"/>
    <p:sldId id="304" r:id="rId9"/>
    <p:sldId id="306" r:id="rId10"/>
    <p:sldId id="297" r:id="rId11"/>
    <p:sldId id="300" r:id="rId12"/>
    <p:sldId id="308" r:id="rId13"/>
    <p:sldId id="307" r:id="rId14"/>
    <p:sldId id="301" r:id="rId15"/>
    <p:sldId id="298" r:id="rId16"/>
    <p:sldId id="303" r:id="rId17"/>
    <p:sldId id="305" r:id="rId18"/>
    <p:sldId id="302" r:id="rId19"/>
    <p:sldId id="295" r:id="rId20"/>
    <p:sldId id="292" r:id="rId21"/>
    <p:sldId id="278"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guide id="28" orient="horz" pos="1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C8C8C8"/>
    <a:srgbClr val="646469"/>
    <a:srgbClr val="006D8F"/>
    <a:srgbClr val="FFB100"/>
    <a:srgbClr val="FAAF00"/>
    <a:srgbClr val="595A5D"/>
    <a:srgbClr val="414042"/>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3" autoAdjust="0"/>
    <p:restoredTop sz="86485" autoAdjust="0"/>
  </p:normalViewPr>
  <p:slideViewPr>
    <p:cSldViewPr snapToGrid="0" showGuides="1">
      <p:cViewPr varScale="1">
        <p:scale>
          <a:sx n="150" d="100"/>
          <a:sy n="150" d="100"/>
        </p:scale>
        <p:origin x="1312" y="16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 orient="horz" pos="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9" d="100"/>
          <a:sy n="99" d="100"/>
        </p:scale>
        <p:origin x="427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3/21/18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3/21/18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70073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376809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66365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86752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16 regions &amp; 52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12</a:t>
            </a:fld>
            <a:endParaRPr lang="en-SG" dirty="0"/>
          </a:p>
        </p:txBody>
      </p:sp>
    </p:spTree>
    <p:extLst>
      <p:ext uri="{BB962C8B-B14F-4D97-AF65-F5344CB8AC3E}">
        <p14:creationId xmlns:p14="http://schemas.microsoft.com/office/powerpoint/2010/main" val="474530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13</a:t>
            </a:fld>
            <a:endParaRPr lang="en-US"/>
          </a:p>
        </p:txBody>
      </p:sp>
    </p:spTree>
    <p:extLst>
      <p:ext uri="{BB962C8B-B14F-4D97-AF65-F5344CB8AC3E}">
        <p14:creationId xmlns:p14="http://schemas.microsoft.com/office/powerpoint/2010/main" val="329488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99894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3" name="Picture 2" descr="Summit_PPT-Asset_16-9_Coverp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500"/>
          </a:xfrm>
          <a:prstGeom prst="rect">
            <a:avLst/>
          </a:prstGeom>
        </p:spPr>
      </p:pic>
      <p:sp>
        <p:nvSpPr>
          <p:cNvPr id="5" name="TextBox 4"/>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6" name="Text Placeholder 11"/>
          <p:cNvSpPr>
            <a:spLocks noGrp="1"/>
          </p:cNvSpPr>
          <p:nvPr>
            <p:ph type="body" sz="quarter" idx="13" hasCustomPrompt="1"/>
          </p:nvPr>
        </p:nvSpPr>
        <p:spPr>
          <a:xfrm>
            <a:off x="1551209" y="3488268"/>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Presenter 1 Name</a:t>
            </a:r>
          </a:p>
        </p:txBody>
      </p:sp>
      <p:sp>
        <p:nvSpPr>
          <p:cNvPr id="7" name="Text Placeholder 11"/>
          <p:cNvSpPr>
            <a:spLocks noGrp="1"/>
          </p:cNvSpPr>
          <p:nvPr>
            <p:ph type="body" sz="quarter" idx="14" hasCustomPrompt="1"/>
          </p:nvPr>
        </p:nvSpPr>
        <p:spPr>
          <a:xfrm>
            <a:off x="1551209" y="3750735"/>
            <a:ext cx="6041582" cy="279400"/>
          </a:xfrm>
        </p:spPr>
        <p:txBody>
          <a:bodyPr anchor="b"/>
          <a:lstStyle>
            <a:lvl1pPr marL="0" indent="0" algn="ctr">
              <a:buNone/>
              <a:defRPr sz="1200" b="0" i="0" baseline="0">
                <a:solidFill>
                  <a:schemeClr val="bg1"/>
                </a:solidFill>
                <a:latin typeface="Amazon Ember Light"/>
                <a:cs typeface="Amazon Ember Light"/>
              </a:defRPr>
            </a:lvl1pPr>
          </a:lstStyle>
          <a:p>
            <a:pPr lvl="0"/>
            <a:r>
              <a:rPr lang="en-US" dirty="0"/>
              <a:t>Company Title / Extra Info Here, Amazon Web Services</a:t>
            </a:r>
          </a:p>
        </p:txBody>
      </p:sp>
      <p:sp>
        <p:nvSpPr>
          <p:cNvPr id="8" name="Text Placeholder 11"/>
          <p:cNvSpPr>
            <a:spLocks noGrp="1"/>
          </p:cNvSpPr>
          <p:nvPr>
            <p:ph type="body" sz="quarter" idx="15" hasCustomPrompt="1"/>
          </p:nvPr>
        </p:nvSpPr>
        <p:spPr>
          <a:xfrm>
            <a:off x="1551209" y="4072467"/>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Presenter 2 Name</a:t>
            </a:r>
          </a:p>
        </p:txBody>
      </p:sp>
      <p:sp>
        <p:nvSpPr>
          <p:cNvPr id="9" name="Text Placeholder 11"/>
          <p:cNvSpPr>
            <a:spLocks noGrp="1"/>
          </p:cNvSpPr>
          <p:nvPr>
            <p:ph type="body" sz="quarter" idx="16" hasCustomPrompt="1"/>
          </p:nvPr>
        </p:nvSpPr>
        <p:spPr>
          <a:xfrm>
            <a:off x="1551209" y="4334934"/>
            <a:ext cx="6041582" cy="279400"/>
          </a:xfrm>
        </p:spPr>
        <p:txBody>
          <a:bodyPr anchor="b"/>
          <a:lstStyle>
            <a:lvl1pPr marL="0" indent="0" algn="ctr">
              <a:buNone/>
              <a:defRPr sz="1200" b="0" i="0" baseline="0">
                <a:solidFill>
                  <a:schemeClr val="bg1"/>
                </a:solidFill>
                <a:latin typeface="Amazon Ember Light"/>
                <a:cs typeface="Amazon Ember Light"/>
              </a:defRPr>
            </a:lvl1pPr>
          </a:lstStyle>
          <a:p>
            <a:pPr lvl="0"/>
            <a:r>
              <a:rPr lang="en-US" dirty="0"/>
              <a:t>Company Title / Extra Info Here, Amazon Web Services</a:t>
            </a:r>
          </a:p>
        </p:txBody>
      </p:sp>
      <p:sp>
        <p:nvSpPr>
          <p:cNvPr id="10" name="Text Placeholder 11"/>
          <p:cNvSpPr>
            <a:spLocks noGrp="1"/>
          </p:cNvSpPr>
          <p:nvPr>
            <p:ph type="body" sz="quarter" idx="17" hasCustomPrompt="1"/>
          </p:nvPr>
        </p:nvSpPr>
        <p:spPr>
          <a:xfrm>
            <a:off x="1551209" y="1329273"/>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SESSION CODE #</a:t>
            </a:r>
          </a:p>
        </p:txBody>
      </p:sp>
      <p:sp>
        <p:nvSpPr>
          <p:cNvPr id="11"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Presentation Title</a:t>
            </a:r>
          </a:p>
        </p:txBody>
      </p:sp>
    </p:spTree>
    <p:extLst>
      <p:ext uri="{BB962C8B-B14F-4D97-AF65-F5344CB8AC3E}">
        <p14:creationId xmlns:p14="http://schemas.microsoft.com/office/powerpoint/2010/main" val="411710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E01A06-6D6C-D540-A58A-737F6A5FD0C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Three Column Page</a:t>
            </a:r>
          </a:p>
        </p:txBody>
      </p:sp>
      <p:sp>
        <p:nvSpPr>
          <p:cNvPr id="5" name="Content Placeholder 3"/>
          <p:cNvSpPr>
            <a:spLocks noGrp="1"/>
          </p:cNvSpPr>
          <p:nvPr>
            <p:ph sz="half" idx="12" hasCustomPrompt="1"/>
          </p:nvPr>
        </p:nvSpPr>
        <p:spPr>
          <a:xfrm>
            <a:off x="342041"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2042" y="1664441"/>
            <a:ext cx="1596825" cy="426825"/>
          </a:xfrm>
        </p:spPr>
        <p:txBody>
          <a:bodyPr lIns="0"/>
          <a:lstStyle>
            <a:lvl1pPr>
              <a:defRPr sz="1800" b="1" i="0" baseline="0">
                <a:solidFill>
                  <a:srgbClr val="FFFFFF"/>
                </a:solidFill>
                <a:latin typeface="Amazon Ember"/>
                <a:cs typeface="Amazon Ember"/>
              </a:defRPr>
            </a:lvl1pPr>
          </a:lstStyle>
          <a:p>
            <a:r>
              <a:rPr lang="en-US" dirty="0"/>
              <a:t>Column 1</a:t>
            </a:r>
          </a:p>
        </p:txBody>
      </p:sp>
      <p:sp>
        <p:nvSpPr>
          <p:cNvPr id="7" name="Content Placeholder 3"/>
          <p:cNvSpPr>
            <a:spLocks noGrp="1"/>
          </p:cNvSpPr>
          <p:nvPr>
            <p:ph sz="half" idx="13" hasCustomPrompt="1"/>
          </p:nvPr>
        </p:nvSpPr>
        <p:spPr>
          <a:xfrm>
            <a:off x="3263041"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3263042" y="1664441"/>
            <a:ext cx="1596825" cy="426825"/>
          </a:xfrm>
        </p:spPr>
        <p:txBody>
          <a:bodyPr lIns="0"/>
          <a:lstStyle>
            <a:lvl1pPr>
              <a:defRPr sz="1800" b="1" i="0" baseline="0">
                <a:solidFill>
                  <a:srgbClr val="FFFFFF"/>
                </a:solidFill>
                <a:latin typeface="Amazon Ember"/>
                <a:cs typeface="Amazon Ember"/>
              </a:defRPr>
            </a:lvl1pPr>
          </a:lstStyle>
          <a:p>
            <a:r>
              <a:rPr lang="en-US" dirty="0"/>
              <a:t>Column 2</a:t>
            </a:r>
          </a:p>
        </p:txBody>
      </p:sp>
      <p:sp>
        <p:nvSpPr>
          <p:cNvPr id="9" name="Content Placeholder 3"/>
          <p:cNvSpPr>
            <a:spLocks noGrp="1"/>
          </p:cNvSpPr>
          <p:nvPr>
            <p:ph sz="half" idx="15" hasCustomPrompt="1"/>
          </p:nvPr>
        </p:nvSpPr>
        <p:spPr>
          <a:xfrm>
            <a:off x="6200974" y="2189378"/>
            <a:ext cx="2291091" cy="2374160"/>
          </a:xfrm>
        </p:spPr>
        <p:txBody>
          <a:bodyPr lIns="0" tIns="0" rIns="0" bIns="0"/>
          <a:lstStyle>
            <a:lvl1pPr>
              <a:defRPr sz="1600"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10" name="Content Placeholder 3"/>
          <p:cNvSpPr>
            <a:spLocks noGrp="1"/>
          </p:cNvSpPr>
          <p:nvPr>
            <p:ph sz="half" idx="16" hasCustomPrompt="1"/>
          </p:nvPr>
        </p:nvSpPr>
        <p:spPr>
          <a:xfrm>
            <a:off x="6200975" y="1664441"/>
            <a:ext cx="1596825" cy="426825"/>
          </a:xfrm>
        </p:spPr>
        <p:txBody>
          <a:bodyPr lIns="0"/>
          <a:lstStyle>
            <a:lvl1pPr>
              <a:defRPr sz="1800" b="1" i="0" baseline="0">
                <a:solidFill>
                  <a:srgbClr val="FFFFFF"/>
                </a:solidFill>
                <a:latin typeface="Amazon Ember"/>
                <a:cs typeface="Amazon Ember"/>
              </a:defRPr>
            </a:lvl1pPr>
          </a:lstStyle>
          <a:p>
            <a:r>
              <a:rPr lang="en-US" dirty="0"/>
              <a:t>Column 3</a:t>
            </a:r>
          </a:p>
        </p:txBody>
      </p:sp>
      <p:sp>
        <p:nvSpPr>
          <p:cNvPr id="12" name="TextBox 11">
            <a:extLst>
              <a:ext uri="{FF2B5EF4-FFF2-40B4-BE49-F238E27FC236}">
                <a16:creationId xmlns:a16="http://schemas.microsoft.com/office/drawing/2014/main" id="{83044B18-D128-FA49-A4AD-4B020D96EC8B}"/>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171349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Demo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718083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s Page - 3 Graphic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7C32067-0254-4A4C-B762-14D5F7151F72}"/>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3952327"/>
            <a:ext cx="1918559" cy="532655"/>
          </a:xfrm>
        </p:spPr>
        <p:txBody>
          <a:bodyPr lIns="0" tIns="0" rIns="0" bIns="0"/>
          <a:lstStyle>
            <a:lvl1pPr>
              <a:defRPr sz="14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3502646"/>
            <a:ext cx="1596825" cy="426825"/>
          </a:xfrm>
        </p:spPr>
        <p:txBody>
          <a:bodyPr lIns="0"/>
          <a:lstStyle>
            <a:lvl1pPr>
              <a:defRPr sz="1800" b="1" i="0" baseline="0">
                <a:solidFill>
                  <a:srgbClr val="FFFFFF"/>
                </a:solidFill>
                <a:latin typeface="Amazon Ember"/>
                <a:cs typeface="Amazon Ember"/>
              </a:defRPr>
            </a:lvl1pPr>
          </a:lstStyle>
          <a:p>
            <a:r>
              <a:rPr lang="en-US" dirty="0"/>
              <a:t>Graphic 1</a:t>
            </a:r>
          </a:p>
        </p:txBody>
      </p:sp>
      <p:sp>
        <p:nvSpPr>
          <p:cNvPr id="7" name="Content Placeholder 3"/>
          <p:cNvSpPr>
            <a:spLocks noGrp="1"/>
          </p:cNvSpPr>
          <p:nvPr>
            <p:ph sz="half" idx="13" hasCustomPrompt="1"/>
          </p:nvPr>
        </p:nvSpPr>
        <p:spPr>
          <a:xfrm>
            <a:off x="3460596" y="3952327"/>
            <a:ext cx="2291091" cy="532655"/>
          </a:xfrm>
        </p:spPr>
        <p:txBody>
          <a:bodyPr lIns="0" tIns="0" rIns="0" bIns="0"/>
          <a:lstStyle>
            <a:lvl1pPr>
              <a:defRPr sz="1600" baseline="0">
                <a:solidFill>
                  <a:srgbClr val="FFFFFF"/>
                </a:solidFill>
                <a:latin typeface="Amazon Ember Light"/>
                <a:cs typeface="Amazon Ember Light"/>
              </a:defRPr>
            </a:lvl1pPr>
          </a:lstStyle>
          <a:p>
            <a:r>
              <a:rPr lang="en-US" dirty="0"/>
              <a:t>Supporting text here.</a:t>
            </a:r>
          </a:p>
        </p:txBody>
      </p:sp>
      <p:sp>
        <p:nvSpPr>
          <p:cNvPr id="8" name="Content Placeholder 3"/>
          <p:cNvSpPr>
            <a:spLocks noGrp="1"/>
          </p:cNvSpPr>
          <p:nvPr>
            <p:ph sz="half" idx="14" hasCustomPrompt="1"/>
          </p:nvPr>
        </p:nvSpPr>
        <p:spPr>
          <a:xfrm>
            <a:off x="3460597" y="3502646"/>
            <a:ext cx="1596825" cy="426825"/>
          </a:xfrm>
        </p:spPr>
        <p:txBody>
          <a:bodyPr lIns="0"/>
          <a:lstStyle>
            <a:lvl1pPr marL="0" marR="0" indent="0" algn="l" defTabSz="457200" rtl="0" eaLnBrk="1" fontAlgn="auto" latinLnBrk="0" hangingPunct="1">
              <a:lnSpc>
                <a:spcPct val="100000"/>
              </a:lnSpc>
              <a:spcBef>
                <a:spcPct val="20000"/>
              </a:spcBef>
              <a:spcAft>
                <a:spcPts val="0"/>
              </a:spcAft>
              <a:buClrTx/>
              <a:buSzTx/>
              <a:buFontTx/>
              <a:buNone/>
              <a:tabLst/>
              <a:defRPr sz="1800" b="1" i="0" baseline="0">
                <a:solidFill>
                  <a:srgbClr val="FFFFFF"/>
                </a:solidFill>
                <a:latin typeface="Amazon Ember"/>
                <a:cs typeface="Amazon Ember"/>
              </a:defRPr>
            </a:lvl1pPr>
          </a:lstStyle>
          <a:p>
            <a:r>
              <a:rPr lang="en-US" dirty="0"/>
              <a:t>Graphic 2</a:t>
            </a:r>
          </a:p>
        </p:txBody>
      </p:sp>
      <p:sp>
        <p:nvSpPr>
          <p:cNvPr id="9" name="Content Placeholder 3"/>
          <p:cNvSpPr>
            <a:spLocks noGrp="1"/>
          </p:cNvSpPr>
          <p:nvPr>
            <p:ph sz="half" idx="15" hasCustomPrompt="1"/>
          </p:nvPr>
        </p:nvSpPr>
        <p:spPr>
          <a:xfrm>
            <a:off x="6125715" y="3952327"/>
            <a:ext cx="2291091" cy="532655"/>
          </a:xfrm>
        </p:spPr>
        <p:txBody>
          <a:bodyPr lIns="0" tIns="0" rIns="0" bIns="0"/>
          <a:lstStyle>
            <a:lvl1pPr>
              <a:defRPr sz="1600" baseline="0">
                <a:solidFill>
                  <a:schemeClr val="bg1"/>
                </a:solidFill>
                <a:latin typeface="Amazon Ember Light"/>
                <a:cs typeface="Amazon Ember Light"/>
              </a:defRPr>
            </a:lvl1pPr>
          </a:lstStyle>
          <a:p>
            <a:r>
              <a:rPr lang="en-US" dirty="0"/>
              <a:t>Supporting text here.</a:t>
            </a:r>
          </a:p>
        </p:txBody>
      </p:sp>
      <p:sp>
        <p:nvSpPr>
          <p:cNvPr id="10" name="Content Placeholder 3"/>
          <p:cNvSpPr>
            <a:spLocks noGrp="1"/>
          </p:cNvSpPr>
          <p:nvPr>
            <p:ph sz="half" idx="16" hasCustomPrompt="1"/>
          </p:nvPr>
        </p:nvSpPr>
        <p:spPr>
          <a:xfrm>
            <a:off x="6125716" y="3502646"/>
            <a:ext cx="1596825" cy="426825"/>
          </a:xfrm>
        </p:spPr>
        <p:txBody>
          <a:bodyPr lIns="0"/>
          <a:lstStyle>
            <a:lvl1pPr>
              <a:defRPr sz="1800" b="1" i="0" baseline="0">
                <a:solidFill>
                  <a:schemeClr val="bg1"/>
                </a:solidFill>
                <a:latin typeface="Amazon Ember"/>
                <a:cs typeface="Amazon Ember"/>
              </a:defRPr>
            </a:lvl1pPr>
          </a:lstStyle>
          <a:p>
            <a:r>
              <a:rPr lang="en-US" dirty="0"/>
              <a:t>Graphic 3</a:t>
            </a:r>
          </a:p>
        </p:txBody>
      </p:sp>
      <p:sp>
        <p:nvSpPr>
          <p:cNvPr id="11" name="Rectangle 10"/>
          <p:cNvSpPr/>
          <p:nvPr userDrawn="1"/>
        </p:nvSpPr>
        <p:spPr>
          <a:xfrm>
            <a:off x="856074"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3452519"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6114815" y="1476958"/>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6150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s Page - 6 Graphic Layou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ECEA789-3274-F044-88A1-533BC4803A7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1</a:t>
            </a:r>
          </a:p>
        </p:txBody>
      </p:sp>
      <p:sp>
        <p:nvSpPr>
          <p:cNvPr id="7" name="Rectangle 6"/>
          <p:cNvSpPr/>
          <p:nvPr userDrawn="1"/>
        </p:nvSpPr>
        <p:spPr>
          <a:xfrm>
            <a:off x="85607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3452518"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611481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ontent Placeholder 3"/>
          <p:cNvSpPr>
            <a:spLocks noGrp="1"/>
          </p:cNvSpPr>
          <p:nvPr>
            <p:ph sz="half" idx="13" hasCustomPrompt="1"/>
          </p:nvPr>
        </p:nvSpPr>
        <p:spPr>
          <a:xfrm>
            <a:off x="3465300"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1" name="Content Placeholder 3"/>
          <p:cNvSpPr>
            <a:spLocks noGrp="1"/>
          </p:cNvSpPr>
          <p:nvPr>
            <p:ph sz="half" idx="14" hasCustomPrompt="1"/>
          </p:nvPr>
        </p:nvSpPr>
        <p:spPr>
          <a:xfrm>
            <a:off x="3465301"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2</a:t>
            </a:r>
          </a:p>
        </p:txBody>
      </p:sp>
      <p:sp>
        <p:nvSpPr>
          <p:cNvPr id="12" name="Content Placeholder 3"/>
          <p:cNvSpPr>
            <a:spLocks noGrp="1"/>
          </p:cNvSpPr>
          <p:nvPr>
            <p:ph sz="half" idx="15" hasCustomPrompt="1"/>
          </p:nvPr>
        </p:nvSpPr>
        <p:spPr>
          <a:xfrm>
            <a:off x="6127597" y="2550626"/>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3" name="Content Placeholder 3"/>
          <p:cNvSpPr>
            <a:spLocks noGrp="1"/>
          </p:cNvSpPr>
          <p:nvPr>
            <p:ph sz="half" idx="16" hasCustomPrompt="1"/>
          </p:nvPr>
        </p:nvSpPr>
        <p:spPr>
          <a:xfrm>
            <a:off x="6127598" y="2279685"/>
            <a:ext cx="1596825" cy="232093"/>
          </a:xfrm>
        </p:spPr>
        <p:txBody>
          <a:bodyPr lIns="0" tIns="0" bIns="0"/>
          <a:lstStyle>
            <a:lvl1pPr>
              <a:defRPr sz="1400" b="1" i="0" baseline="0">
                <a:solidFill>
                  <a:srgbClr val="FFFFFF"/>
                </a:solidFill>
                <a:latin typeface="Amazon Ember"/>
                <a:cs typeface="Amazon Ember"/>
              </a:defRPr>
            </a:lvl1pPr>
          </a:lstStyle>
          <a:p>
            <a:r>
              <a:rPr lang="en-US" dirty="0"/>
              <a:t>Graphic 3</a:t>
            </a:r>
          </a:p>
        </p:txBody>
      </p:sp>
      <p:sp>
        <p:nvSpPr>
          <p:cNvPr id="14" name="Content Placeholder 3"/>
          <p:cNvSpPr>
            <a:spLocks noGrp="1"/>
          </p:cNvSpPr>
          <p:nvPr>
            <p:ph sz="half" idx="17" hasCustomPrompt="1"/>
          </p:nvPr>
        </p:nvSpPr>
        <p:spPr>
          <a:xfrm>
            <a:off x="868856"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15" name="Content Placeholder 3"/>
          <p:cNvSpPr>
            <a:spLocks noGrp="1"/>
          </p:cNvSpPr>
          <p:nvPr>
            <p:ph sz="half" idx="18" hasCustomPrompt="1"/>
          </p:nvPr>
        </p:nvSpPr>
        <p:spPr>
          <a:xfrm>
            <a:off x="868857"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4</a:t>
            </a:r>
          </a:p>
        </p:txBody>
      </p:sp>
      <p:sp>
        <p:nvSpPr>
          <p:cNvPr id="16" name="Rectangle 15"/>
          <p:cNvSpPr/>
          <p:nvPr userDrawn="1"/>
        </p:nvSpPr>
        <p:spPr>
          <a:xfrm>
            <a:off x="85607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3452518"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611481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3"/>
          <p:cNvSpPr>
            <a:spLocks noGrp="1"/>
          </p:cNvSpPr>
          <p:nvPr>
            <p:ph sz="half" idx="19" hasCustomPrompt="1"/>
          </p:nvPr>
        </p:nvSpPr>
        <p:spPr>
          <a:xfrm>
            <a:off x="3465300"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20" name="Content Placeholder 3"/>
          <p:cNvSpPr>
            <a:spLocks noGrp="1"/>
          </p:cNvSpPr>
          <p:nvPr>
            <p:ph sz="half" idx="20" hasCustomPrompt="1"/>
          </p:nvPr>
        </p:nvSpPr>
        <p:spPr>
          <a:xfrm>
            <a:off x="3465301"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5</a:t>
            </a:r>
          </a:p>
        </p:txBody>
      </p:sp>
      <p:sp>
        <p:nvSpPr>
          <p:cNvPr id="21" name="Content Placeholder 3"/>
          <p:cNvSpPr>
            <a:spLocks noGrp="1"/>
          </p:cNvSpPr>
          <p:nvPr>
            <p:ph sz="half" idx="21" hasCustomPrompt="1"/>
          </p:nvPr>
        </p:nvSpPr>
        <p:spPr>
          <a:xfrm>
            <a:off x="6127597" y="4441515"/>
            <a:ext cx="1918559" cy="271597"/>
          </a:xfrm>
        </p:spPr>
        <p:txBody>
          <a:bodyPr lIns="0" tIns="0" rIns="0" bIns="0"/>
          <a:lstStyle>
            <a:lvl1pPr>
              <a:defRPr sz="1200" baseline="0">
                <a:solidFill>
                  <a:srgbClr val="FFFFFF"/>
                </a:solidFill>
                <a:latin typeface="Amazon Ember Light"/>
                <a:cs typeface="Amazon Ember Light"/>
              </a:defRPr>
            </a:lvl1pPr>
          </a:lstStyle>
          <a:p>
            <a:r>
              <a:rPr lang="en-US" dirty="0"/>
              <a:t>Supporting text here.</a:t>
            </a:r>
          </a:p>
        </p:txBody>
      </p:sp>
      <p:sp>
        <p:nvSpPr>
          <p:cNvPr id="22" name="Content Placeholder 3"/>
          <p:cNvSpPr>
            <a:spLocks noGrp="1"/>
          </p:cNvSpPr>
          <p:nvPr>
            <p:ph sz="half" idx="22" hasCustomPrompt="1"/>
          </p:nvPr>
        </p:nvSpPr>
        <p:spPr>
          <a:xfrm>
            <a:off x="6127598" y="4170574"/>
            <a:ext cx="1596825" cy="232093"/>
          </a:xfrm>
        </p:spPr>
        <p:txBody>
          <a:bodyPr lIns="0" tIns="0" bIns="0"/>
          <a:lstStyle>
            <a:lvl1pPr>
              <a:defRPr sz="1400" b="1" i="0" baseline="0">
                <a:solidFill>
                  <a:srgbClr val="FFFFFF"/>
                </a:solidFill>
                <a:latin typeface="Amazon Ember"/>
                <a:cs typeface="Amazon Ember"/>
              </a:defRPr>
            </a:lvl1pPr>
          </a:lstStyle>
          <a:p>
            <a:r>
              <a:rPr lang="en-US" dirty="0"/>
              <a:t>Graphic 6</a:t>
            </a:r>
          </a:p>
        </p:txBody>
      </p:sp>
    </p:spTree>
    <p:extLst>
      <p:ext uri="{BB962C8B-B14F-4D97-AF65-F5344CB8AC3E}">
        <p14:creationId xmlns:p14="http://schemas.microsoft.com/office/powerpoint/2010/main" val="1963426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eaker Contact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5968B8-0F16-B04F-8C57-D1D8A7EC30B4}"/>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Speaker Contact</a:t>
            </a:r>
          </a:p>
        </p:txBody>
      </p:sp>
      <p:sp>
        <p:nvSpPr>
          <p:cNvPr id="5" name="Content Placeholder 3"/>
          <p:cNvSpPr>
            <a:spLocks noGrp="1"/>
          </p:cNvSpPr>
          <p:nvPr>
            <p:ph sz="half" idx="12" hasCustomPrompt="1"/>
          </p:nvPr>
        </p:nvSpPr>
        <p:spPr>
          <a:xfrm>
            <a:off x="3420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Company Title</a:t>
            </a:r>
          </a:p>
          <a:p>
            <a:r>
              <a:rPr lang="en-US" dirty="0"/>
              <a:t>Extra Info</a:t>
            </a:r>
          </a:p>
          <a:p>
            <a:r>
              <a:rPr lang="en-US" dirty="0"/>
              <a:t>Extra Info</a:t>
            </a:r>
          </a:p>
        </p:txBody>
      </p:sp>
      <p:sp>
        <p:nvSpPr>
          <p:cNvPr id="6" name="Content Placeholder 3"/>
          <p:cNvSpPr>
            <a:spLocks noGrp="1"/>
          </p:cNvSpPr>
          <p:nvPr>
            <p:ph sz="half" idx="11" hasCustomPrompt="1"/>
          </p:nvPr>
        </p:nvSpPr>
        <p:spPr>
          <a:xfrm>
            <a:off x="342042" y="1545908"/>
            <a:ext cx="4035226" cy="380863"/>
          </a:xfrm>
        </p:spPr>
        <p:txBody>
          <a:bodyPr lIns="0"/>
          <a:lstStyle>
            <a:lvl1pPr>
              <a:defRPr b="1" i="0" baseline="0">
                <a:solidFill>
                  <a:srgbClr val="FFFFFF"/>
                </a:solidFill>
                <a:latin typeface="Amazon Ember"/>
                <a:cs typeface="Amazon Ember"/>
              </a:defRPr>
            </a:lvl1pPr>
          </a:lstStyle>
          <a:p>
            <a:r>
              <a:rPr lang="en-US" dirty="0"/>
              <a:t>Speaker 1</a:t>
            </a:r>
          </a:p>
        </p:txBody>
      </p:sp>
      <p:sp>
        <p:nvSpPr>
          <p:cNvPr id="7" name="Content Placeholder 3"/>
          <p:cNvSpPr>
            <a:spLocks noGrp="1"/>
          </p:cNvSpPr>
          <p:nvPr>
            <p:ph sz="half" idx="13" hasCustomPrompt="1"/>
          </p:nvPr>
        </p:nvSpPr>
        <p:spPr>
          <a:xfrm>
            <a:off x="45076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Company Title</a:t>
            </a:r>
          </a:p>
          <a:p>
            <a:r>
              <a:rPr lang="en-US" dirty="0"/>
              <a:t>Extra Info</a:t>
            </a:r>
          </a:p>
          <a:p>
            <a:r>
              <a:rPr lang="en-US" dirty="0"/>
              <a:t>Extra Info</a:t>
            </a:r>
          </a:p>
        </p:txBody>
      </p:sp>
      <p:sp>
        <p:nvSpPr>
          <p:cNvPr id="8" name="Content Placeholder 3"/>
          <p:cNvSpPr>
            <a:spLocks noGrp="1"/>
          </p:cNvSpPr>
          <p:nvPr>
            <p:ph sz="half" idx="14" hasCustomPrompt="1"/>
          </p:nvPr>
        </p:nvSpPr>
        <p:spPr>
          <a:xfrm>
            <a:off x="4507642" y="1545908"/>
            <a:ext cx="4035226" cy="380863"/>
          </a:xfrm>
        </p:spPr>
        <p:txBody>
          <a:bodyPr lIns="0"/>
          <a:lstStyle>
            <a:lvl1pPr>
              <a:defRPr b="1" i="0" baseline="0">
                <a:solidFill>
                  <a:srgbClr val="FFFFFF"/>
                </a:solidFill>
                <a:latin typeface="Amazon Ember"/>
                <a:cs typeface="Amazon Ember"/>
              </a:defRPr>
            </a:lvl1pPr>
          </a:lstStyle>
          <a:p>
            <a:r>
              <a:rPr lang="en-US" dirty="0"/>
              <a:t>Speaker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1257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Final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7"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Thank you!</a:t>
            </a:r>
          </a:p>
        </p:txBody>
      </p:sp>
    </p:spTree>
    <p:extLst>
      <p:ext uri="{BB962C8B-B14F-4D97-AF65-F5344CB8AC3E}">
        <p14:creationId xmlns:p14="http://schemas.microsoft.com/office/powerpoint/2010/main" val="1211045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27776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847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85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Content Page Layout (no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CA3B6-FCAD-D74F-B128-1DC416977C1B}"/>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226225" cy="3911321"/>
          </a:xfrm>
        </p:spPr>
        <p:txBody>
          <a:bodyPr lIns="0" tIns="0" rIns="0" bIns="0" anchor="t"/>
          <a:lstStyle>
            <a:lvl1pPr>
              <a:defRPr baseline="0">
                <a:solidFill>
                  <a:srgbClr val="FFFFFF"/>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9132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299" cy="5143499"/>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Chapter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3006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F387C8-9AE7-594D-ABE9-02B636278DD2}"/>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07385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77036A-F491-A546-A71B-2FCF26F0754C}"/>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76302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Content Page Layout (includes sub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B7A43D-0D52-1C4A-B738-6200F4199BA3}"/>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1"/>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rgbClr val="FFFFFF"/>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45966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30A0648-7674-B347-8E6A-648A343AA1A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chemeClr val="bg1"/>
                </a:solidFill>
                <a:latin typeface="Amazon Ember Light"/>
                <a:cs typeface="Amazon Ember Light"/>
              </a:defRPr>
            </a:lvl1pPr>
          </a:lstStyle>
          <a:p>
            <a:pPr lvl="0"/>
            <a:r>
              <a:rPr lang="en-US" dirty="0"/>
              <a:t>Agenda</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1"/>
                </a:solidFill>
                <a:latin typeface="Amazon Ember"/>
                <a:cs typeface="Amazon Ember"/>
              </a:defRPr>
            </a:lvl1pPr>
          </a:lstStyle>
          <a:p>
            <a:r>
              <a:rPr lang="en-US" dirty="0"/>
              <a:t>Item 1</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9" name="Content Placeholder 3">
            <a:extLst>
              <a:ext uri="{FF2B5EF4-FFF2-40B4-BE49-F238E27FC236}">
                <a16:creationId xmlns:a16="http://schemas.microsoft.com/office/drawing/2014/main" id="{99663025-136F-0B4C-85DE-B136B7B49CD7}"/>
              </a:ext>
            </a:extLst>
          </p:cNvPr>
          <p:cNvSpPr>
            <a:spLocks noGrp="1"/>
          </p:cNvSpPr>
          <p:nvPr>
            <p:ph sz="half" idx="12" hasCustomPrompt="1"/>
          </p:nvPr>
        </p:nvSpPr>
        <p:spPr>
          <a:xfrm>
            <a:off x="342041" y="1936451"/>
            <a:ext cx="8226225" cy="380863"/>
          </a:xfrm>
        </p:spPr>
        <p:txBody>
          <a:bodyPr lIns="0"/>
          <a:lstStyle>
            <a:lvl1pPr>
              <a:defRPr b="1" i="0" baseline="0">
                <a:solidFill>
                  <a:schemeClr val="bg1"/>
                </a:solidFill>
                <a:latin typeface="Amazon Ember"/>
                <a:cs typeface="Amazon Ember"/>
              </a:defRPr>
            </a:lvl1pPr>
          </a:lstStyle>
          <a:p>
            <a:r>
              <a:rPr lang="en-US" dirty="0"/>
              <a:t>Item 2</a:t>
            </a:r>
          </a:p>
        </p:txBody>
      </p:sp>
      <p:sp>
        <p:nvSpPr>
          <p:cNvPr id="10" name="Content Placeholder 3">
            <a:extLst>
              <a:ext uri="{FF2B5EF4-FFF2-40B4-BE49-F238E27FC236}">
                <a16:creationId xmlns:a16="http://schemas.microsoft.com/office/drawing/2014/main" id="{0904A59B-C4E5-5345-AC8C-D7AF57C290B3}"/>
              </a:ext>
            </a:extLst>
          </p:cNvPr>
          <p:cNvSpPr>
            <a:spLocks noGrp="1"/>
          </p:cNvSpPr>
          <p:nvPr>
            <p:ph sz="half" idx="13" hasCustomPrompt="1"/>
          </p:nvPr>
        </p:nvSpPr>
        <p:spPr>
          <a:xfrm>
            <a:off x="336789" y="2326994"/>
            <a:ext cx="8226225" cy="380863"/>
          </a:xfrm>
        </p:spPr>
        <p:txBody>
          <a:bodyPr lIns="0"/>
          <a:lstStyle>
            <a:lvl1pPr>
              <a:defRPr b="1" i="0" baseline="0">
                <a:solidFill>
                  <a:schemeClr val="bg1"/>
                </a:solidFill>
                <a:latin typeface="Amazon Ember"/>
                <a:cs typeface="Amazon Ember"/>
              </a:defRPr>
            </a:lvl1pPr>
          </a:lstStyle>
          <a:p>
            <a:r>
              <a:rPr lang="en-US" dirty="0"/>
              <a:t>Item 3</a:t>
            </a:r>
          </a:p>
        </p:txBody>
      </p:sp>
      <p:sp>
        <p:nvSpPr>
          <p:cNvPr id="11" name="Content Placeholder 3">
            <a:extLst>
              <a:ext uri="{FF2B5EF4-FFF2-40B4-BE49-F238E27FC236}">
                <a16:creationId xmlns:a16="http://schemas.microsoft.com/office/drawing/2014/main" id="{65ACEB60-D976-DC4C-B4E1-B3804EDFEC2E}"/>
              </a:ext>
            </a:extLst>
          </p:cNvPr>
          <p:cNvSpPr>
            <a:spLocks noGrp="1"/>
          </p:cNvSpPr>
          <p:nvPr>
            <p:ph sz="half" idx="14" hasCustomPrompt="1"/>
          </p:nvPr>
        </p:nvSpPr>
        <p:spPr>
          <a:xfrm>
            <a:off x="336788" y="2727217"/>
            <a:ext cx="8226225" cy="380863"/>
          </a:xfrm>
        </p:spPr>
        <p:txBody>
          <a:bodyPr lIns="0"/>
          <a:lstStyle>
            <a:lvl1pPr>
              <a:defRPr b="1" i="0" baseline="0">
                <a:solidFill>
                  <a:schemeClr val="bg1"/>
                </a:solidFill>
                <a:latin typeface="Amazon Ember"/>
                <a:cs typeface="Amazon Ember"/>
              </a:defRPr>
            </a:lvl1pPr>
          </a:lstStyle>
          <a:p>
            <a:r>
              <a:rPr lang="en-US" dirty="0"/>
              <a:t>Item 4</a:t>
            </a:r>
          </a:p>
        </p:txBody>
      </p:sp>
      <p:sp>
        <p:nvSpPr>
          <p:cNvPr id="12" name="Content Placeholder 3">
            <a:extLst>
              <a:ext uri="{FF2B5EF4-FFF2-40B4-BE49-F238E27FC236}">
                <a16:creationId xmlns:a16="http://schemas.microsoft.com/office/drawing/2014/main" id="{DFC5EE63-2C6B-2245-AA58-D7BEE47DCD5D}"/>
              </a:ext>
            </a:extLst>
          </p:cNvPr>
          <p:cNvSpPr>
            <a:spLocks noGrp="1"/>
          </p:cNvSpPr>
          <p:nvPr>
            <p:ph sz="half" idx="15" hasCustomPrompt="1"/>
          </p:nvPr>
        </p:nvSpPr>
        <p:spPr>
          <a:xfrm>
            <a:off x="336788" y="3127440"/>
            <a:ext cx="8226225" cy="380863"/>
          </a:xfrm>
        </p:spPr>
        <p:txBody>
          <a:bodyPr lIns="0"/>
          <a:lstStyle>
            <a:lvl1pPr>
              <a:defRPr b="1" i="0" baseline="0">
                <a:solidFill>
                  <a:schemeClr val="bg1"/>
                </a:solidFill>
                <a:latin typeface="Amazon Ember"/>
                <a:cs typeface="Amazon Ember"/>
              </a:defRPr>
            </a:lvl1pPr>
          </a:lstStyle>
          <a:p>
            <a:r>
              <a:rPr lang="en-US" dirty="0"/>
              <a:t>Item 5</a:t>
            </a:r>
          </a:p>
        </p:txBody>
      </p:sp>
      <p:sp>
        <p:nvSpPr>
          <p:cNvPr id="13" name="Content Placeholder 3">
            <a:extLst>
              <a:ext uri="{FF2B5EF4-FFF2-40B4-BE49-F238E27FC236}">
                <a16:creationId xmlns:a16="http://schemas.microsoft.com/office/drawing/2014/main" id="{BE57EF52-629D-404B-AE7A-F98ABC8465C7}"/>
              </a:ext>
            </a:extLst>
          </p:cNvPr>
          <p:cNvSpPr>
            <a:spLocks noGrp="1"/>
          </p:cNvSpPr>
          <p:nvPr>
            <p:ph sz="half" idx="16" hasCustomPrompt="1"/>
          </p:nvPr>
        </p:nvSpPr>
        <p:spPr>
          <a:xfrm>
            <a:off x="336788" y="3527663"/>
            <a:ext cx="8226225" cy="380863"/>
          </a:xfrm>
        </p:spPr>
        <p:txBody>
          <a:bodyPr lIns="0"/>
          <a:lstStyle>
            <a:lvl1pPr>
              <a:defRPr b="1" i="0" baseline="0">
                <a:solidFill>
                  <a:schemeClr val="bg1"/>
                </a:solidFill>
                <a:latin typeface="Amazon Ember"/>
                <a:cs typeface="Amazon Ember"/>
              </a:defRPr>
            </a:lvl1pPr>
          </a:lstStyle>
          <a:p>
            <a:r>
              <a:rPr lang="en-US" dirty="0"/>
              <a:t>Item 6</a:t>
            </a:r>
          </a:p>
        </p:txBody>
      </p:sp>
    </p:spTree>
    <p:extLst>
      <p:ext uri="{BB962C8B-B14F-4D97-AF65-F5344CB8AC3E}">
        <p14:creationId xmlns:p14="http://schemas.microsoft.com/office/powerpoint/2010/main" val="3025272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2714D8-AE27-8E4D-930D-B51E79D4E4A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Comparison Page</a:t>
            </a:r>
          </a:p>
        </p:txBody>
      </p:sp>
      <p:sp>
        <p:nvSpPr>
          <p:cNvPr id="5" name="Content Placeholder 3"/>
          <p:cNvSpPr>
            <a:spLocks noGrp="1"/>
          </p:cNvSpPr>
          <p:nvPr>
            <p:ph sz="half" idx="12" hasCustomPrompt="1"/>
          </p:nvPr>
        </p:nvSpPr>
        <p:spPr>
          <a:xfrm>
            <a:off x="3420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2042" y="1545908"/>
            <a:ext cx="4035226" cy="380863"/>
          </a:xfrm>
        </p:spPr>
        <p:txBody>
          <a:bodyPr lIns="0"/>
          <a:lstStyle>
            <a:lvl1pPr>
              <a:defRPr b="1" i="0" baseline="0">
                <a:solidFill>
                  <a:srgbClr val="FFFFFF"/>
                </a:solidFill>
                <a:latin typeface="Amazon Ember"/>
                <a:cs typeface="Amazon Ember"/>
              </a:defRPr>
            </a:lvl1pPr>
          </a:lstStyle>
          <a:p>
            <a:r>
              <a:rPr lang="en-US" dirty="0"/>
              <a:t>Column 1</a:t>
            </a:r>
          </a:p>
        </p:txBody>
      </p:sp>
      <p:sp>
        <p:nvSpPr>
          <p:cNvPr id="7" name="Content Placeholder 3"/>
          <p:cNvSpPr>
            <a:spLocks noGrp="1"/>
          </p:cNvSpPr>
          <p:nvPr>
            <p:ph sz="half" idx="13" hasCustomPrompt="1"/>
          </p:nvPr>
        </p:nvSpPr>
        <p:spPr>
          <a:xfrm>
            <a:off x="4507642" y="1983921"/>
            <a:ext cx="4038600" cy="2579617"/>
          </a:xfrm>
        </p:spPr>
        <p:txBody>
          <a:bodyPr lIns="0" tIns="0" rIns="0" bIns="0"/>
          <a:lstStyle>
            <a:lvl1pPr>
              <a:defRPr baseline="0">
                <a:solidFill>
                  <a:srgbClr val="FFFFFF"/>
                </a:solidFill>
                <a:latin typeface="Amazon Ember Light"/>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4507642" y="1545908"/>
            <a:ext cx="4035226" cy="380863"/>
          </a:xfrm>
        </p:spPr>
        <p:txBody>
          <a:bodyPr lIns="0"/>
          <a:lstStyle>
            <a:lvl1pPr>
              <a:defRPr b="1" i="0" baseline="0">
                <a:solidFill>
                  <a:srgbClr val="FFFFFF"/>
                </a:solidFill>
                <a:latin typeface="Amazon Ember"/>
                <a:cs typeface="Amazon Ember"/>
              </a:defRPr>
            </a:lvl1pPr>
          </a:lstStyle>
          <a:p>
            <a:r>
              <a:rPr lang="en-US" dirty="0"/>
              <a:t>Column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94728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Snippet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905912-DA41-9A4B-B262-8B9B65EE066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rgbClr val="FFFFFF"/>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rgbClr val="FFFFFF"/>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1473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69332"/>
            <a:ext cx="8205304" cy="802853"/>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93" r:id="rId1"/>
    <p:sldLayoutId id="2147483714" r:id="rId2"/>
    <p:sldLayoutId id="2147483695" r:id="rId3"/>
    <p:sldLayoutId id="2147483703" r:id="rId4"/>
    <p:sldLayoutId id="2147483709" r:id="rId5"/>
    <p:sldLayoutId id="2147483704" r:id="rId6"/>
    <p:sldLayoutId id="2147483710" r:id="rId7"/>
    <p:sldLayoutId id="2147483705" r:id="rId8"/>
    <p:sldLayoutId id="2147483711" r:id="rId9"/>
    <p:sldLayoutId id="2147483706" r:id="rId10"/>
    <p:sldLayoutId id="2147483712" r:id="rId11"/>
    <p:sldLayoutId id="2147483707" r:id="rId12"/>
    <p:sldLayoutId id="2147483708" r:id="rId13"/>
    <p:sldLayoutId id="2147483713" r:id="rId14"/>
    <p:sldLayoutId id="2147483694" r:id="rId15"/>
    <p:sldLayoutId id="2147483715" r:id="rId16"/>
    <p:sldLayoutId id="2147483716" r:id="rId17"/>
    <p:sldLayoutId id="2147483717" r:id="rId18"/>
  </p:sldLayoutIdLst>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tiff"/><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5.xml"/><Relationship Id="rId16" Type="http://schemas.openxmlformats.org/officeDocument/2006/relationships/image" Target="../media/image41.tiff"/><Relationship Id="rId20" Type="http://schemas.openxmlformats.org/officeDocument/2006/relationships/image" Target="../media/image45.tiff"/><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4.wdp"/><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png"/><Relationship Id="rId9" Type="http://schemas.openxmlformats.org/officeDocument/2006/relationships/image" Target="../media/image1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AU" dirty="0"/>
              <a:t>Arun Gupta</a:t>
            </a:r>
          </a:p>
        </p:txBody>
      </p:sp>
      <p:sp>
        <p:nvSpPr>
          <p:cNvPr id="11" name="Text Placeholder 10"/>
          <p:cNvSpPr>
            <a:spLocks noGrp="1"/>
          </p:cNvSpPr>
          <p:nvPr>
            <p:ph type="body" sz="quarter" idx="14"/>
          </p:nvPr>
        </p:nvSpPr>
        <p:spPr>
          <a:xfrm>
            <a:off x="1551209" y="3908687"/>
            <a:ext cx="6041582" cy="279400"/>
          </a:xfrm>
        </p:spPr>
        <p:txBody>
          <a:bodyPr/>
          <a:lstStyle/>
          <a:p>
            <a:r>
              <a:rPr lang="en-AU" dirty="0"/>
              <a:t>Principal Technologist, @</a:t>
            </a:r>
            <a:r>
              <a:rPr lang="en-AU" dirty="0" err="1"/>
              <a:t>arungupta</a:t>
            </a:r>
            <a:br>
              <a:rPr lang="en-AU" dirty="0"/>
            </a:br>
            <a:r>
              <a:rPr lang="en-AU" dirty="0"/>
              <a:t>Amazon Web Services</a:t>
            </a:r>
          </a:p>
        </p:txBody>
      </p:sp>
      <p:sp>
        <p:nvSpPr>
          <p:cNvPr id="14" name="Text Placeholder 13"/>
          <p:cNvSpPr>
            <a:spLocks noGrp="1"/>
          </p:cNvSpPr>
          <p:nvPr>
            <p:ph type="body" sz="quarter" idx="17"/>
          </p:nvPr>
        </p:nvSpPr>
        <p:spPr/>
        <p:txBody>
          <a:bodyPr/>
          <a:lstStyle/>
          <a:p>
            <a:endParaRPr lang="en-AU"/>
          </a:p>
        </p:txBody>
      </p:sp>
      <p:sp>
        <p:nvSpPr>
          <p:cNvPr id="9" name="Text Placeholder 8"/>
          <p:cNvSpPr>
            <a:spLocks noGrp="1"/>
          </p:cNvSpPr>
          <p:nvPr>
            <p:ph type="body" sz="quarter" idx="12"/>
          </p:nvPr>
        </p:nvSpPr>
        <p:spPr/>
        <p:txBody>
          <a:bodyPr/>
          <a:lstStyle/>
          <a:p>
            <a:r>
              <a:rPr lang="en-AU" dirty="0"/>
              <a:t>Comparing Compute Options for Microservices in AWS</a:t>
            </a:r>
          </a:p>
        </p:txBody>
      </p:sp>
    </p:spTree>
    <p:extLst>
      <p:ext uri="{BB962C8B-B14F-4D97-AF65-F5344CB8AC3E}">
        <p14:creationId xmlns:p14="http://schemas.microsoft.com/office/powerpoint/2010/main" val="189221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24205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C60F15-A069-1147-8DF1-69C2B6163CFE}"/>
              </a:ext>
            </a:extLst>
          </p:cNvPr>
          <p:cNvSpPr>
            <a:spLocks noGrp="1"/>
          </p:cNvSpPr>
          <p:nvPr>
            <p:ph type="body" sz="quarter" idx="12"/>
          </p:nvPr>
        </p:nvSpPr>
        <p:spPr/>
        <p:txBody>
          <a:bodyPr/>
          <a:lstStyle/>
          <a:p>
            <a:r>
              <a:rPr lang="en-US" dirty="0"/>
              <a:t>Deployment Pipeline</a:t>
            </a:r>
          </a:p>
          <a:p>
            <a:r>
              <a:rPr lang="en-US" dirty="0"/>
              <a:t>for </a:t>
            </a:r>
          </a:p>
          <a:p>
            <a:r>
              <a:rPr lang="en-US" dirty="0"/>
              <a:t>Microservices using Kubernetes</a:t>
            </a:r>
          </a:p>
        </p:txBody>
      </p:sp>
    </p:spTree>
    <p:extLst>
      <p:ext uri="{BB962C8B-B14F-4D97-AF65-F5344CB8AC3E}">
        <p14:creationId xmlns:p14="http://schemas.microsoft.com/office/powerpoint/2010/main" val="280997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t>
            </a:r>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at AWS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388263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3718894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597560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9D0077-1C7F-6947-9440-AF76543FDBE7}"/>
              </a:ext>
            </a:extLst>
          </p:cNvPr>
          <p:cNvSpPr>
            <a:spLocks noGrp="1"/>
          </p:cNvSpPr>
          <p:nvPr>
            <p:ph type="body" sz="quarter" idx="12"/>
          </p:nvPr>
        </p:nvSpPr>
        <p:spPr/>
        <p:txBody>
          <a:bodyPr/>
          <a:lstStyle/>
          <a:p>
            <a:r>
              <a:rPr lang="en-US" dirty="0"/>
              <a:t>Monitoring Microservices </a:t>
            </a:r>
          </a:p>
          <a:p>
            <a:r>
              <a:rPr lang="en-US" dirty="0"/>
              <a:t>with </a:t>
            </a:r>
          </a:p>
          <a:p>
            <a:r>
              <a:rPr lang="en-US" dirty="0"/>
              <a:t>AWS X-Ray and AWS Lambda</a:t>
            </a:r>
          </a:p>
        </p:txBody>
      </p:sp>
    </p:spTree>
    <p:extLst>
      <p:ext uri="{BB962C8B-B14F-4D97-AF65-F5344CB8AC3E}">
        <p14:creationId xmlns:p14="http://schemas.microsoft.com/office/powerpoint/2010/main" val="2015862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C97B-CAE6-B644-9B06-A25073B8C4FE}"/>
              </a:ext>
            </a:extLst>
          </p:cNvPr>
          <p:cNvSpPr>
            <a:spLocks noGrp="1"/>
          </p:cNvSpPr>
          <p:nvPr>
            <p:ph type="title"/>
          </p:nvPr>
        </p:nvSpPr>
        <p:spPr/>
        <p:txBody>
          <a:bodyPr/>
          <a:lstStyle/>
          <a:p>
            <a:r>
              <a:rPr lang="en-US" dirty="0" err="1"/>
              <a:t>Serverless</a:t>
            </a:r>
            <a:r>
              <a:rPr lang="en-US" dirty="0"/>
              <a:t> or Containers?</a:t>
            </a:r>
          </a:p>
        </p:txBody>
      </p:sp>
      <p:sp>
        <p:nvSpPr>
          <p:cNvPr id="13" name="Content Placeholder 12">
            <a:extLst>
              <a:ext uri="{FF2B5EF4-FFF2-40B4-BE49-F238E27FC236}">
                <a16:creationId xmlns:a16="http://schemas.microsoft.com/office/drawing/2014/main" id="{82EA7DDE-308C-A246-ACD0-D58F15DBCFE0}"/>
              </a:ext>
            </a:extLst>
          </p:cNvPr>
          <p:cNvSpPr>
            <a:spLocks noGrp="1"/>
          </p:cNvSpPr>
          <p:nvPr>
            <p:ph sz="half" idx="12"/>
          </p:nvPr>
        </p:nvSpPr>
        <p:spPr>
          <a:xfrm>
            <a:off x="342042" y="1255786"/>
            <a:ext cx="4038600" cy="2579617"/>
          </a:xfrm>
        </p:spPr>
        <p:txBody>
          <a:bodyPr/>
          <a:lstStyle/>
          <a:p>
            <a:pPr marL="342900" indent="-342900">
              <a:buFont typeface="Arial" panose="020B0604020202020204" pitchFamily="34" charset="0"/>
              <a:buChar char="•"/>
            </a:pPr>
            <a:r>
              <a:rPr lang="en-US" dirty="0"/>
              <a:t>Event-driven architecture</a:t>
            </a:r>
          </a:p>
          <a:p>
            <a:pPr marL="342900" indent="-342900">
              <a:buFont typeface="Arial" panose="020B0604020202020204" pitchFamily="34" charset="0"/>
              <a:buChar char="•"/>
            </a:pPr>
            <a:r>
              <a:rPr lang="en-US" dirty="0"/>
              <a:t>300 </a:t>
            </a:r>
            <a:r>
              <a:rPr lang="en-US" dirty="0" err="1"/>
              <a:t>ms</a:t>
            </a:r>
            <a:r>
              <a:rPr lang="en-US" dirty="0"/>
              <a:t> execution time</a:t>
            </a:r>
          </a:p>
          <a:p>
            <a:pPr marL="342900" indent="-342900">
              <a:buFont typeface="Arial" panose="020B0604020202020204" pitchFamily="34" charset="0"/>
              <a:buChar char="•"/>
            </a:pPr>
            <a:r>
              <a:rPr lang="en-US" dirty="0"/>
              <a:t>50 MB deployment package</a:t>
            </a:r>
          </a:p>
          <a:p>
            <a:pPr marL="342900" indent="-342900">
              <a:buFont typeface="Arial" panose="020B0604020202020204" pitchFamily="34" charset="0"/>
              <a:buChar char="•"/>
            </a:pPr>
            <a:r>
              <a:rPr lang="en-US" dirty="0"/>
              <a:t>Visual orchestration using AWS Step</a:t>
            </a:r>
          </a:p>
        </p:txBody>
      </p:sp>
      <p:sp>
        <p:nvSpPr>
          <p:cNvPr id="12" name="Content Placeholder 11">
            <a:extLst>
              <a:ext uri="{FF2B5EF4-FFF2-40B4-BE49-F238E27FC236}">
                <a16:creationId xmlns:a16="http://schemas.microsoft.com/office/drawing/2014/main" id="{8DFCDD7A-6886-014F-B31B-D6CFE46F606F}"/>
              </a:ext>
            </a:extLst>
          </p:cNvPr>
          <p:cNvSpPr>
            <a:spLocks noGrp="1"/>
          </p:cNvSpPr>
          <p:nvPr>
            <p:ph sz="half" idx="11"/>
          </p:nvPr>
        </p:nvSpPr>
        <p:spPr>
          <a:xfrm>
            <a:off x="342042" y="817773"/>
            <a:ext cx="4035226" cy="380863"/>
          </a:xfrm>
        </p:spPr>
        <p:txBody>
          <a:bodyPr/>
          <a:lstStyle/>
          <a:p>
            <a:r>
              <a:rPr lang="en-US" dirty="0" err="1"/>
              <a:t>Serverless</a:t>
            </a:r>
            <a:endParaRPr lang="en-US" dirty="0"/>
          </a:p>
        </p:txBody>
      </p:sp>
      <p:sp>
        <p:nvSpPr>
          <p:cNvPr id="14" name="Content Placeholder 13">
            <a:extLst>
              <a:ext uri="{FF2B5EF4-FFF2-40B4-BE49-F238E27FC236}">
                <a16:creationId xmlns:a16="http://schemas.microsoft.com/office/drawing/2014/main" id="{CF18CEB2-C09C-0A4C-9727-528EA5CCBF08}"/>
              </a:ext>
            </a:extLst>
          </p:cNvPr>
          <p:cNvSpPr>
            <a:spLocks noGrp="1"/>
          </p:cNvSpPr>
          <p:nvPr>
            <p:ph sz="half" idx="13"/>
          </p:nvPr>
        </p:nvSpPr>
        <p:spPr>
          <a:xfrm>
            <a:off x="4507642" y="1255786"/>
            <a:ext cx="4038600" cy="2579617"/>
          </a:xfrm>
        </p:spPr>
        <p:txBody>
          <a:bodyPr/>
          <a:lstStyle/>
          <a:p>
            <a:pPr marL="342900" indent="-342900">
              <a:buFont typeface="Arial" panose="020B0604020202020204" pitchFamily="34" charset="0"/>
              <a:buChar char="•"/>
            </a:pPr>
            <a:r>
              <a:rPr lang="en-US" dirty="0"/>
              <a:t>Multiple choices: ECS, </a:t>
            </a:r>
            <a:r>
              <a:rPr lang="en-US" dirty="0" err="1"/>
              <a:t>Fargate</a:t>
            </a:r>
            <a:r>
              <a:rPr lang="en-US" dirty="0"/>
              <a:t>, Kubernetes, …</a:t>
            </a:r>
          </a:p>
          <a:p>
            <a:pPr marL="342900" indent="-342900">
              <a:buFont typeface="Arial" panose="020B0604020202020204" pitchFamily="34" charset="0"/>
              <a:buChar char="•"/>
            </a:pPr>
            <a:r>
              <a:rPr lang="en-US" dirty="0"/>
              <a:t>No resource restrictions*</a:t>
            </a:r>
          </a:p>
          <a:p>
            <a:pPr marL="342900" indent="-342900">
              <a:buFont typeface="Arial" panose="020B0604020202020204" pitchFamily="34" charset="0"/>
              <a:buChar char="•"/>
            </a:pPr>
            <a:r>
              <a:rPr lang="en-US" dirty="0"/>
              <a:t>Community-driven innovation</a:t>
            </a:r>
          </a:p>
        </p:txBody>
      </p:sp>
      <p:sp>
        <p:nvSpPr>
          <p:cNvPr id="15" name="Content Placeholder 14">
            <a:extLst>
              <a:ext uri="{FF2B5EF4-FFF2-40B4-BE49-F238E27FC236}">
                <a16:creationId xmlns:a16="http://schemas.microsoft.com/office/drawing/2014/main" id="{23CE37AA-40A3-0E43-8529-8FA9237978C3}"/>
              </a:ext>
            </a:extLst>
          </p:cNvPr>
          <p:cNvSpPr>
            <a:spLocks noGrp="1"/>
          </p:cNvSpPr>
          <p:nvPr>
            <p:ph sz="half" idx="14"/>
          </p:nvPr>
        </p:nvSpPr>
        <p:spPr>
          <a:xfrm>
            <a:off x="4507642" y="817773"/>
            <a:ext cx="4035226" cy="380863"/>
          </a:xfrm>
        </p:spPr>
        <p:txBody>
          <a:bodyPr/>
          <a:lstStyle/>
          <a:p>
            <a:r>
              <a:rPr lang="en-US" dirty="0"/>
              <a:t>Containers</a:t>
            </a:r>
          </a:p>
        </p:txBody>
      </p:sp>
    </p:spTree>
    <p:extLst>
      <p:ext uri="{BB962C8B-B14F-4D97-AF65-F5344CB8AC3E}">
        <p14:creationId xmlns:p14="http://schemas.microsoft.com/office/powerpoint/2010/main" val="643835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0D3A2E-31B2-0C4C-A530-E3307C946039}"/>
              </a:ext>
            </a:extLst>
          </p:cNvPr>
          <p:cNvSpPr>
            <a:spLocks noGrp="1"/>
          </p:cNvSpPr>
          <p:nvPr>
            <p:ph type="body" sz="quarter" idx="12"/>
          </p:nvPr>
        </p:nvSpPr>
        <p:spPr/>
        <p:txBody>
          <a:bodyPr/>
          <a:lstStyle/>
          <a:p>
            <a:r>
              <a:rPr lang="en-AU" dirty="0" err="1"/>
              <a:t>github.com</a:t>
            </a:r>
            <a:r>
              <a:rPr lang="en-AU" dirty="0"/>
              <a:t>/</a:t>
            </a:r>
            <a:br>
              <a:rPr lang="en-AU" dirty="0"/>
            </a:br>
            <a:r>
              <a:rPr lang="en-AU" dirty="0" err="1"/>
              <a:t>aws</a:t>
            </a:r>
            <a:r>
              <a:rPr lang="en-AU" dirty="0"/>
              <a:t>-samples/</a:t>
            </a:r>
            <a:br>
              <a:rPr lang="en-AU" dirty="0"/>
            </a:br>
            <a:r>
              <a:rPr lang="en-AU" dirty="0" err="1"/>
              <a:t>aws</a:t>
            </a:r>
            <a:r>
              <a:rPr lang="en-AU" dirty="0"/>
              <a:t>-microservices-deploy-options</a:t>
            </a:r>
          </a:p>
        </p:txBody>
      </p:sp>
    </p:spTree>
    <p:extLst>
      <p:ext uri="{BB962C8B-B14F-4D97-AF65-F5344CB8AC3E}">
        <p14:creationId xmlns:p14="http://schemas.microsoft.com/office/powerpoint/2010/main" val="1500963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AU"/>
              <a:t>Thank you!</a:t>
            </a:r>
          </a:p>
        </p:txBody>
      </p:sp>
    </p:spTree>
    <p:extLst>
      <p:ext uri="{BB962C8B-B14F-4D97-AF65-F5344CB8AC3E}">
        <p14:creationId xmlns:p14="http://schemas.microsoft.com/office/powerpoint/2010/main" val="1636409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1456"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735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sz="half" idx="12"/>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4096685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Container Services</a:t>
            </a:r>
          </a:p>
        </p:txBody>
      </p:sp>
      <p:grpSp>
        <p:nvGrpSpPr>
          <p:cNvPr id="4" name="Group 3">
            <a:extLst>
              <a:ext uri="{FF2B5EF4-FFF2-40B4-BE49-F238E27FC236}">
                <a16:creationId xmlns:a16="http://schemas.microsoft.com/office/drawing/2014/main" id="{EEA1B7AC-0E88-4B87-B5DE-56C86616723B}"/>
              </a:ext>
            </a:extLst>
          </p:cNvPr>
          <p:cNvGrpSpPr/>
          <p:nvPr/>
        </p:nvGrpSpPr>
        <p:grpSpPr>
          <a:xfrm>
            <a:off x="4903123" y="3167011"/>
            <a:ext cx="3387528" cy="898072"/>
            <a:chOff x="352323" y="1930399"/>
            <a:chExt cx="2874269" cy="762002"/>
          </a:xfrm>
        </p:grpSpPr>
        <p:pic>
          <p:nvPicPr>
            <p:cNvPr id="5" name="Picture 4">
              <a:extLst>
                <a:ext uri="{FF2B5EF4-FFF2-40B4-BE49-F238E27FC236}">
                  <a16:creationId xmlns:a16="http://schemas.microsoft.com/office/drawing/2014/main" id="{F1B98F66-B11E-4534-A8EF-2B6E8AD6095C}"/>
                </a:ext>
              </a:extLst>
            </p:cNvPr>
            <p:cNvPicPr>
              <a:picLocks noChangeAspect="1"/>
            </p:cNvPicPr>
            <p:nvPr/>
          </p:nvPicPr>
          <p:blipFill>
            <a:blip r:embed="rId2"/>
            <a:stretch>
              <a:fillRect/>
            </a:stretch>
          </p:blipFill>
          <p:spPr>
            <a:xfrm>
              <a:off x="352323" y="1931077"/>
              <a:ext cx="739877" cy="760646"/>
            </a:xfrm>
            <a:prstGeom prst="rect">
              <a:avLst/>
            </a:prstGeom>
          </p:spPr>
        </p:pic>
        <p:pic>
          <p:nvPicPr>
            <p:cNvPr id="6" name="Picture 5">
              <a:extLst>
                <a:ext uri="{FF2B5EF4-FFF2-40B4-BE49-F238E27FC236}">
                  <a16:creationId xmlns:a16="http://schemas.microsoft.com/office/drawing/2014/main" id="{E70269F4-2B58-4ABD-9F5D-2C3EBC444A9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7" name="Group 6">
            <a:extLst>
              <a:ext uri="{FF2B5EF4-FFF2-40B4-BE49-F238E27FC236}">
                <a16:creationId xmlns:a16="http://schemas.microsoft.com/office/drawing/2014/main" id="{14A25B63-7C2D-40A5-B9D0-963AC5C63A1B}"/>
              </a:ext>
            </a:extLst>
          </p:cNvPr>
          <p:cNvGrpSpPr/>
          <p:nvPr/>
        </p:nvGrpSpPr>
        <p:grpSpPr>
          <a:xfrm>
            <a:off x="774581" y="1611094"/>
            <a:ext cx="3355196" cy="898072"/>
            <a:chOff x="3148581" y="2190749"/>
            <a:chExt cx="2846837" cy="762002"/>
          </a:xfrm>
        </p:grpSpPr>
        <p:pic>
          <p:nvPicPr>
            <p:cNvPr id="8" name="Picture 7">
              <a:extLst>
                <a:ext uri="{FF2B5EF4-FFF2-40B4-BE49-F238E27FC236}">
                  <a16:creationId xmlns:a16="http://schemas.microsoft.com/office/drawing/2014/main" id="{6C8E45A4-0DA9-4208-B0D5-39FB8F0C0EB0}"/>
                </a:ext>
              </a:extLst>
            </p:cNvPr>
            <p:cNvPicPr>
              <a:picLocks noChangeAspect="1"/>
            </p:cNvPicPr>
            <p:nvPr/>
          </p:nvPicPr>
          <p:blipFill rotWithShape="1">
            <a:blip r:embed="rId5"/>
            <a:srcRect r="74011"/>
            <a:stretch/>
          </p:blipFill>
          <p:spPr>
            <a:xfrm>
              <a:off x="3148581" y="2190749"/>
              <a:ext cx="739877" cy="762002"/>
            </a:xfrm>
            <a:prstGeom prst="rect">
              <a:avLst/>
            </a:prstGeom>
          </p:spPr>
        </p:pic>
        <p:pic>
          <p:nvPicPr>
            <p:cNvPr id="9" name="Picture 8">
              <a:extLst>
                <a:ext uri="{FF2B5EF4-FFF2-40B4-BE49-F238E27FC236}">
                  <a16:creationId xmlns:a16="http://schemas.microsoft.com/office/drawing/2014/main" id="{0630E8C1-6C72-4612-A7BE-6048C537DE1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10" name="Group 9">
            <a:extLst>
              <a:ext uri="{FF2B5EF4-FFF2-40B4-BE49-F238E27FC236}">
                <a16:creationId xmlns:a16="http://schemas.microsoft.com/office/drawing/2014/main" id="{052AE1F1-D755-40C8-AFC7-D6374198D761}"/>
              </a:ext>
            </a:extLst>
          </p:cNvPr>
          <p:cNvGrpSpPr/>
          <p:nvPr/>
        </p:nvGrpSpPr>
        <p:grpSpPr>
          <a:xfrm>
            <a:off x="774581" y="3073766"/>
            <a:ext cx="2746722" cy="1084561"/>
            <a:chOff x="2320034" y="3120135"/>
            <a:chExt cx="2014732" cy="795530"/>
          </a:xfrm>
        </p:grpSpPr>
        <p:pic>
          <p:nvPicPr>
            <p:cNvPr id="11" name="Picture 10">
              <a:extLst>
                <a:ext uri="{FF2B5EF4-FFF2-40B4-BE49-F238E27FC236}">
                  <a16:creationId xmlns:a16="http://schemas.microsoft.com/office/drawing/2014/main" id="{464A0FB0-B774-4586-88D7-6D0F45C65AAA}"/>
                </a:ext>
              </a:extLst>
            </p:cNvPr>
            <p:cNvPicPr>
              <a:picLocks noChangeAspect="1"/>
            </p:cNvPicPr>
            <p:nvPr/>
          </p:nvPicPr>
          <p:blipFill rotWithShape="1">
            <a:blip r:embed="rId8"/>
            <a:srcRect r="60716"/>
            <a:stretch/>
          </p:blipFill>
          <p:spPr>
            <a:xfrm>
              <a:off x="2320034" y="3120135"/>
              <a:ext cx="791466" cy="795530"/>
            </a:xfrm>
            <a:prstGeom prst="rect">
              <a:avLst/>
            </a:prstGeom>
          </p:spPr>
        </p:pic>
        <p:pic>
          <p:nvPicPr>
            <p:cNvPr id="12" name="Picture 11">
              <a:extLst>
                <a:ext uri="{FF2B5EF4-FFF2-40B4-BE49-F238E27FC236}">
                  <a16:creationId xmlns:a16="http://schemas.microsoft.com/office/drawing/2014/main" id="{C78FE7B0-D42F-472F-AA17-A09D8C06037A}"/>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13" name="Group 12">
            <a:extLst>
              <a:ext uri="{FF2B5EF4-FFF2-40B4-BE49-F238E27FC236}">
                <a16:creationId xmlns:a16="http://schemas.microsoft.com/office/drawing/2014/main" id="{DBE366E8-4DF8-4A6F-85E6-E62F59C282AB}"/>
              </a:ext>
            </a:extLst>
          </p:cNvPr>
          <p:cNvGrpSpPr/>
          <p:nvPr/>
        </p:nvGrpSpPr>
        <p:grpSpPr>
          <a:xfrm>
            <a:off x="4903123" y="1578690"/>
            <a:ext cx="3410325" cy="911357"/>
            <a:chOff x="2604512" y="2045969"/>
            <a:chExt cx="3934976" cy="1051562"/>
          </a:xfrm>
        </p:grpSpPr>
        <p:pic>
          <p:nvPicPr>
            <p:cNvPr id="14" name="Picture 13">
              <a:extLst>
                <a:ext uri="{FF2B5EF4-FFF2-40B4-BE49-F238E27FC236}">
                  <a16:creationId xmlns:a16="http://schemas.microsoft.com/office/drawing/2014/main" id="{156E8FC4-76B6-444F-96B6-ADD5C5E5E0F7}"/>
                </a:ext>
              </a:extLst>
            </p:cNvPr>
            <p:cNvPicPr>
              <a:picLocks noChangeAspect="1"/>
            </p:cNvPicPr>
            <p:nvPr/>
          </p:nvPicPr>
          <p:blipFill rotWithShape="1">
            <a:blip r:embed="rId11"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15" name="Picture 14">
              <a:extLst>
                <a:ext uri="{FF2B5EF4-FFF2-40B4-BE49-F238E27FC236}">
                  <a16:creationId xmlns:a16="http://schemas.microsoft.com/office/drawing/2014/main" id="{6A0C5CC9-B166-4B03-B91A-FF119CCD683E}"/>
                </a:ext>
              </a:extLst>
            </p:cNvPr>
            <p:cNvPicPr>
              <a:picLocks noChangeAspect="1"/>
            </p:cNvPicPr>
            <p:nvPr/>
          </p:nvPicPr>
          <p:blipFill rotWithShape="1">
            <a:blip r:embed="rId12" cstate="screen">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16" name="Rectangle 15"/>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3379458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CD1C-A80C-F846-A6D0-53AD14B855B1}"/>
              </a:ext>
            </a:extLst>
          </p:cNvPr>
          <p:cNvSpPr>
            <a:spLocks noGrp="1"/>
          </p:cNvSpPr>
          <p:nvPr>
            <p:ph type="title"/>
          </p:nvPr>
        </p:nvSpPr>
        <p:spPr/>
        <p:txBody>
          <a:bodyPr/>
          <a:lstStyle/>
          <a:p>
            <a:r>
              <a:rPr lang="en-US" dirty="0" err="1"/>
              <a:t>Fargate</a:t>
            </a:r>
            <a:r>
              <a:rPr lang="en-US" dirty="0"/>
              <a:t> or ECS?</a:t>
            </a:r>
          </a:p>
        </p:txBody>
      </p:sp>
      <p:sp>
        <p:nvSpPr>
          <p:cNvPr id="3" name="Content Placeholder 2">
            <a:extLst>
              <a:ext uri="{FF2B5EF4-FFF2-40B4-BE49-F238E27FC236}">
                <a16:creationId xmlns:a16="http://schemas.microsoft.com/office/drawing/2014/main" id="{4A341CCD-C1C5-9649-9481-D149C509B761}"/>
              </a:ext>
            </a:extLst>
          </p:cNvPr>
          <p:cNvSpPr>
            <a:spLocks noGrp="1"/>
          </p:cNvSpPr>
          <p:nvPr>
            <p:ph sz="half" idx="12"/>
          </p:nvPr>
        </p:nvSpPr>
        <p:spPr/>
        <p:txBody>
          <a:bodyPr/>
          <a:lstStyle/>
          <a:p>
            <a:endParaRPr lang="en-US"/>
          </a:p>
        </p:txBody>
      </p:sp>
    </p:spTree>
    <p:extLst>
      <p:ext uri="{BB962C8B-B14F-4D97-AF65-F5344CB8AC3E}">
        <p14:creationId xmlns:p14="http://schemas.microsoft.com/office/powerpoint/2010/main" val="962126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3609862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234165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EA034-DC79-EB4B-AE0F-BD8BA113E213}"/>
              </a:ext>
            </a:extLst>
          </p:cNvPr>
          <p:cNvSpPr>
            <a:spLocks noGrp="1"/>
          </p:cNvSpPr>
          <p:nvPr>
            <p:ph type="body" sz="quarter" idx="12"/>
          </p:nvPr>
        </p:nvSpPr>
        <p:spPr/>
        <p:txBody>
          <a:bodyPr/>
          <a:lstStyle/>
          <a:p>
            <a:r>
              <a:rPr lang="en-US" dirty="0"/>
              <a:t>Deploying Microservices </a:t>
            </a:r>
          </a:p>
          <a:p>
            <a:r>
              <a:rPr lang="en-US" dirty="0"/>
              <a:t>using </a:t>
            </a:r>
          </a:p>
          <a:p>
            <a:r>
              <a:rPr lang="en-US" dirty="0"/>
              <a:t>AWS </a:t>
            </a:r>
            <a:r>
              <a:rPr lang="en-US" dirty="0" err="1"/>
              <a:t>Fargate</a:t>
            </a:r>
            <a:endParaRPr lang="en-US" dirty="0"/>
          </a:p>
        </p:txBody>
      </p:sp>
    </p:spTree>
    <p:extLst>
      <p:ext uri="{BB962C8B-B14F-4D97-AF65-F5344CB8AC3E}">
        <p14:creationId xmlns:p14="http://schemas.microsoft.com/office/powerpoint/2010/main" val="1080679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82039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theme/theme1.xml><?xml version="1.0" encoding="utf-8"?>
<a:theme xmlns:a="http://schemas.openxmlformats.org/drawingml/2006/main" name="DeckTemplate-AW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Berlin</Template>
  <TotalTime>827</TotalTime>
  <Words>943</Words>
  <Application>Microsoft Macintosh PowerPoint</Application>
  <PresentationFormat>On-screen Show (16:9)</PresentationFormat>
  <Paragraphs>177</Paragraphs>
  <Slides>18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Amazon Ember</vt:lpstr>
      <vt:lpstr>Amazon Ember Heavy</vt:lpstr>
      <vt:lpstr>Amazon Ember Light</vt:lpstr>
      <vt:lpstr>Arial</vt:lpstr>
      <vt:lpstr>Calibri</vt:lpstr>
      <vt:lpstr>Consolas</vt:lpstr>
      <vt:lpstr>Helvetica Neue</vt:lpstr>
      <vt:lpstr>Mangal</vt:lpstr>
      <vt:lpstr>Verdana</vt:lpstr>
      <vt:lpstr>DeckTemplate-AWS</vt:lpstr>
      <vt:lpstr>PowerPoint Presentation</vt:lpstr>
      <vt:lpstr>A Typical Application with Microservices</vt:lpstr>
      <vt:lpstr>Microservices and Containers</vt:lpstr>
      <vt:lpstr>Amazon Container Services</vt:lpstr>
      <vt:lpstr>Fargate or ECS?</vt:lpstr>
      <vt:lpstr>Running Containers with ECS</vt:lpstr>
      <vt:lpstr>PowerPoint Presentation</vt:lpstr>
      <vt:lpstr>PowerPoint Presentation</vt:lpstr>
      <vt:lpstr>PowerPoint Presentation</vt:lpstr>
      <vt:lpstr>AWS CodePipeline – CI/CD with Kubernetes</vt:lpstr>
      <vt:lpstr>PowerPoint Presentation</vt:lpstr>
      <vt:lpstr>Spectrum of Serverless at AWS</vt:lpstr>
      <vt:lpstr>X-Ray Service</vt:lpstr>
      <vt:lpstr>X-Ray Workflow</vt:lpstr>
      <vt:lpstr>PowerPoint Presentation</vt:lpstr>
      <vt:lpstr>Serverless or Containers?</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112</cp:revision>
  <dcterms:created xsi:type="dcterms:W3CDTF">2015-11-23T23:45:57Z</dcterms:created>
  <dcterms:modified xsi:type="dcterms:W3CDTF">2018-03-21T15:09:40Z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